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B1DF7-06C9-8DA4-8C24-1F90B8ECC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4DF187-7653-D8FB-5245-E18B897CF2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A19D1-C9E6-A022-FAC9-40405232B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2F141-C8CB-E94E-CB23-2DD56A7E4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C4D3B-3BAE-CC2F-82F9-EAFAE5513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93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1AABC-0588-2276-97A1-E867F5FC1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98F366-5629-6843-6EED-F7EE566A7E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A6AF6-FFA1-7F6B-3A60-1067D5B6F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7C49F-3451-CE3E-E393-E008B2B74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CC9DF-D7AD-0DC5-EF13-B43C92D79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17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2E8DC5-47B4-4D44-D36F-A0438F778F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905C5-3A0A-62D0-F7E8-8979906046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0518B9-2E1F-669A-0387-DB6B41AE2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16F55-84AD-A551-F74D-17BE1B8CE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82760-DF69-CA35-EC1F-F479F160F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69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1EE7A-1D1B-D9F3-20AE-E17FC50D1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6065F-CAAB-5CF4-FC85-1BB954B9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4EC10-05D8-A34C-5E44-A454DAB2D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8FDA0-ABC3-CDEC-5F0F-E39080B2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44B66-426B-86F4-31C5-717B8DC9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4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2D768-B84A-064B-99DE-85024E043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EF6348-643B-AA41-F144-98A7306FC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6506D-9C3A-FAFE-8D57-867CF4AF4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0E286-716E-0A0A-0982-80F372292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7E707-7229-2CB4-431B-FF8848EED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846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488C6-A02D-F38C-ECEF-1A294BB8B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2986E-BE19-F60E-0C41-98CE8EA2F4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B143EC-4352-44A1-88D3-A18CA9EF0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94324-BB81-BCC5-3E0F-B8B4F6862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1FE20F-605A-FCCE-1558-E2112B22B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18C077-6575-7940-D197-1A37EB1B7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241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2D357-D42F-DB95-062F-02277BD6A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6432E-42F8-8CD8-55CA-3B7882482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90DF8A-C3CB-B3AF-450D-1EA0325CC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E7886B-95CA-E3B0-4BAA-05A720A817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AE7FBF-C4D4-FEF3-AE5C-31C310364D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8674C9-93AA-00D6-7664-C7817BAEA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9FBCB6-C1E0-2061-F153-F1392B0B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33AE5A-5299-DDA6-FA21-921CD00CF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622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9DDBC-5194-5711-B446-984DE96F6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DCDF04-603B-DA86-76D1-53BAFB901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C183E-34D5-4B07-2821-148B2AE3D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57D007-9602-33B2-E456-DC5DA149A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181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780800-A42C-E699-2A2A-47C60E8D5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829785-F25A-E5CE-8DDE-66DC520DB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6BE251-BB9C-584A-C6A5-CC365D122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863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71AB6-1C54-A5D5-9969-08E3B4538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9B0F8-E1DD-EFDE-5B40-4AE6D2548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F570C4-327A-3CA4-F0CF-6C191FD69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679FA-D44E-81D8-E757-399D4F831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021DE5-BF40-D107-C74C-FBD7A1D53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32143F-4D23-BED4-2AD4-6B1F97F0E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663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CAD15-7401-E696-1D0E-B0C2D7EB0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C234D1-1A00-5F2E-C722-E2281B2489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7BA321-C6F1-92AE-3102-8027EDD71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FB1C79-E5E6-E3A3-92A7-04BDA6DBA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377C15-AA70-0AF9-6C62-8450BE220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9BFAA-0431-6BF6-254A-9833B99E9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982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C153E7-7249-A0F9-3DD2-45A6D86D2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BFBC0-2084-FE75-8E3F-A6767ED29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CEEFB-96A7-C7A3-E50E-0631579ACC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A38E5-CD28-4106-AC9E-7093F560D044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05954-E728-3181-B72A-1B68D84A7C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F0ECD-1BF9-B823-7756-8D6A9CD48D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4CE43-7498-46B3-90F1-274219473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95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exels-rostislav-uzunov-8303104 (1080p)">
            <a:hlinkClick r:id="" action="ppaction://media"/>
            <a:extLst>
              <a:ext uri="{FF2B5EF4-FFF2-40B4-BE49-F238E27FC236}">
                <a16:creationId xmlns:a16="http://schemas.microsoft.com/office/drawing/2014/main" id="{CB23AE4F-CFC2-0007-FCAA-940A072AE1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9B8C616-619B-5FE5-90B6-60EB5DA90991}"/>
              </a:ext>
            </a:extLst>
          </p:cNvPr>
          <p:cNvSpPr/>
          <p:nvPr/>
        </p:nvSpPr>
        <p:spPr>
          <a:xfrm>
            <a:off x="0" y="0"/>
            <a:ext cx="12310946" cy="7025268"/>
          </a:xfrm>
          <a:custGeom>
            <a:avLst/>
            <a:gdLst/>
            <a:ahLst/>
            <a:cxnLst/>
            <a:rect l="l" t="t" r="r" b="b"/>
            <a:pathLst>
              <a:path w="12310946" h="7025268">
                <a:moveTo>
                  <a:pt x="5406964" y="2834165"/>
                </a:moveTo>
                <a:cubicBezTo>
                  <a:pt x="5501916" y="2834165"/>
                  <a:pt x="5581042" y="2850238"/>
                  <a:pt x="5644344" y="2882383"/>
                </a:cubicBezTo>
                <a:cubicBezTo>
                  <a:pt x="5707646" y="2914529"/>
                  <a:pt x="5758336" y="2960026"/>
                  <a:pt x="5796416" y="3018877"/>
                </a:cubicBezTo>
                <a:cubicBezTo>
                  <a:pt x="5834496" y="3077728"/>
                  <a:pt x="5861449" y="3148448"/>
                  <a:pt x="5877274" y="3231036"/>
                </a:cubicBezTo>
                <a:cubicBezTo>
                  <a:pt x="5893099" y="3313625"/>
                  <a:pt x="5901012" y="3405363"/>
                  <a:pt x="5901012" y="3506250"/>
                </a:cubicBezTo>
                <a:cubicBezTo>
                  <a:pt x="5901012" y="3598235"/>
                  <a:pt x="5892852" y="3685027"/>
                  <a:pt x="5876532" y="3766627"/>
                </a:cubicBezTo>
                <a:cubicBezTo>
                  <a:pt x="5860212" y="3848226"/>
                  <a:pt x="5832271" y="3919688"/>
                  <a:pt x="5792707" y="3981011"/>
                </a:cubicBezTo>
                <a:cubicBezTo>
                  <a:pt x="5753143" y="4042335"/>
                  <a:pt x="5701216" y="4090800"/>
                  <a:pt x="5636926" y="4126407"/>
                </a:cubicBezTo>
                <a:cubicBezTo>
                  <a:pt x="5572635" y="4162014"/>
                  <a:pt x="5492520" y="4179818"/>
                  <a:pt x="5396577" y="4179818"/>
                </a:cubicBezTo>
                <a:cubicBezTo>
                  <a:pt x="5300636" y="4179818"/>
                  <a:pt x="5221015" y="4164240"/>
                  <a:pt x="5157713" y="4133083"/>
                </a:cubicBezTo>
                <a:cubicBezTo>
                  <a:pt x="5094412" y="4101927"/>
                  <a:pt x="5043968" y="4056676"/>
                  <a:pt x="5006383" y="3997331"/>
                </a:cubicBezTo>
                <a:cubicBezTo>
                  <a:pt x="4968798" y="3937986"/>
                  <a:pt x="4942092" y="3866525"/>
                  <a:pt x="4926267" y="3782947"/>
                </a:cubicBezTo>
                <a:cubicBezTo>
                  <a:pt x="4910441" y="3699369"/>
                  <a:pt x="4902529" y="3605158"/>
                  <a:pt x="4902529" y="3500315"/>
                </a:cubicBezTo>
                <a:cubicBezTo>
                  <a:pt x="4902529" y="3410308"/>
                  <a:pt x="4910689" y="3324999"/>
                  <a:pt x="4927009" y="3244389"/>
                </a:cubicBezTo>
                <a:cubicBezTo>
                  <a:pt x="4943328" y="3163778"/>
                  <a:pt x="4971270" y="3093306"/>
                  <a:pt x="5010834" y="3032972"/>
                </a:cubicBezTo>
                <a:cubicBezTo>
                  <a:pt x="5050397" y="2972637"/>
                  <a:pt x="5102324" y="2924419"/>
                  <a:pt x="5166615" y="2888318"/>
                </a:cubicBezTo>
                <a:cubicBezTo>
                  <a:pt x="5230906" y="2852216"/>
                  <a:pt x="5311022" y="2834165"/>
                  <a:pt x="5406964" y="2834165"/>
                </a:cubicBezTo>
                <a:close/>
                <a:moveTo>
                  <a:pt x="9318896" y="2547824"/>
                </a:moveTo>
                <a:cubicBezTo>
                  <a:pt x="9286256" y="2547824"/>
                  <a:pt x="9258809" y="2557468"/>
                  <a:pt x="9236554" y="2576755"/>
                </a:cubicBezTo>
                <a:cubicBezTo>
                  <a:pt x="9214300" y="2596042"/>
                  <a:pt x="9203173" y="2627446"/>
                  <a:pt x="9203173" y="2670966"/>
                </a:cubicBezTo>
                <a:lnTo>
                  <a:pt x="9203173" y="4344501"/>
                </a:lnTo>
                <a:cubicBezTo>
                  <a:pt x="9203173" y="4388021"/>
                  <a:pt x="9214300" y="4419424"/>
                  <a:pt x="9236554" y="4438711"/>
                </a:cubicBezTo>
                <a:cubicBezTo>
                  <a:pt x="9258809" y="4457998"/>
                  <a:pt x="9286256" y="4467642"/>
                  <a:pt x="9318896" y="4467642"/>
                </a:cubicBezTo>
                <a:lnTo>
                  <a:pt x="10283256" y="4467642"/>
                </a:lnTo>
                <a:cubicBezTo>
                  <a:pt x="10292158" y="4467642"/>
                  <a:pt x="10300318" y="4464922"/>
                  <a:pt x="10307736" y="4459482"/>
                </a:cubicBezTo>
                <a:cubicBezTo>
                  <a:pt x="10315154" y="4454042"/>
                  <a:pt x="10321336" y="4445388"/>
                  <a:pt x="10326282" y="4433519"/>
                </a:cubicBezTo>
                <a:cubicBezTo>
                  <a:pt x="10331227" y="4421649"/>
                  <a:pt x="10334936" y="4406071"/>
                  <a:pt x="10337409" y="4386784"/>
                </a:cubicBezTo>
                <a:cubicBezTo>
                  <a:pt x="10339882" y="4367497"/>
                  <a:pt x="10341118" y="4343512"/>
                  <a:pt x="10341118" y="4314828"/>
                </a:cubicBezTo>
                <a:cubicBezTo>
                  <a:pt x="10341118" y="4286145"/>
                  <a:pt x="10339882" y="4262159"/>
                  <a:pt x="10337409" y="4242872"/>
                </a:cubicBezTo>
                <a:cubicBezTo>
                  <a:pt x="10334936" y="4223585"/>
                  <a:pt x="10331227" y="4208007"/>
                  <a:pt x="10326282" y="4196138"/>
                </a:cubicBezTo>
                <a:cubicBezTo>
                  <a:pt x="10321336" y="4184269"/>
                  <a:pt x="10315154" y="4175614"/>
                  <a:pt x="10307736" y="4170174"/>
                </a:cubicBezTo>
                <a:cubicBezTo>
                  <a:pt x="10300318" y="4164734"/>
                  <a:pt x="10292158" y="4162014"/>
                  <a:pt x="10283256" y="4162014"/>
                </a:cubicBezTo>
                <a:lnTo>
                  <a:pt x="9591884" y="4162014"/>
                </a:lnTo>
                <a:lnTo>
                  <a:pt x="9591884" y="3620489"/>
                </a:lnTo>
                <a:lnTo>
                  <a:pt x="10171983" y="3620489"/>
                </a:lnTo>
                <a:cubicBezTo>
                  <a:pt x="10180885" y="3620489"/>
                  <a:pt x="10189045" y="3618016"/>
                  <a:pt x="10196463" y="3613071"/>
                </a:cubicBezTo>
                <a:cubicBezTo>
                  <a:pt x="10203881" y="3608126"/>
                  <a:pt x="10210064" y="3599966"/>
                  <a:pt x="10215009" y="3588591"/>
                </a:cubicBezTo>
                <a:cubicBezTo>
                  <a:pt x="10219954" y="3577217"/>
                  <a:pt x="10223663" y="3562133"/>
                  <a:pt x="10226136" y="3543340"/>
                </a:cubicBezTo>
                <a:cubicBezTo>
                  <a:pt x="10228610" y="3524548"/>
                  <a:pt x="10229846" y="3500810"/>
                  <a:pt x="10229846" y="3472126"/>
                </a:cubicBezTo>
                <a:cubicBezTo>
                  <a:pt x="10229846" y="3444432"/>
                  <a:pt x="10228610" y="3420941"/>
                  <a:pt x="10226136" y="3401654"/>
                </a:cubicBezTo>
                <a:cubicBezTo>
                  <a:pt x="10223663" y="3382367"/>
                  <a:pt x="10219954" y="3367036"/>
                  <a:pt x="10215009" y="3355661"/>
                </a:cubicBezTo>
                <a:cubicBezTo>
                  <a:pt x="10210064" y="3344287"/>
                  <a:pt x="10203881" y="3335879"/>
                  <a:pt x="10196463" y="3330440"/>
                </a:cubicBezTo>
                <a:cubicBezTo>
                  <a:pt x="10189045" y="3324999"/>
                  <a:pt x="10180885" y="3322280"/>
                  <a:pt x="10171983" y="3322280"/>
                </a:cubicBezTo>
                <a:lnTo>
                  <a:pt x="9591884" y="3322280"/>
                </a:lnTo>
                <a:lnTo>
                  <a:pt x="9591884" y="2853452"/>
                </a:lnTo>
                <a:lnTo>
                  <a:pt x="10277322" y="2853452"/>
                </a:lnTo>
                <a:cubicBezTo>
                  <a:pt x="10286224" y="2853452"/>
                  <a:pt x="10294136" y="2850732"/>
                  <a:pt x="10301060" y="2845293"/>
                </a:cubicBezTo>
                <a:cubicBezTo>
                  <a:pt x="10307984" y="2839852"/>
                  <a:pt x="10313918" y="2831198"/>
                  <a:pt x="10318863" y="2819329"/>
                </a:cubicBezTo>
                <a:cubicBezTo>
                  <a:pt x="10323808" y="2807460"/>
                  <a:pt x="10327518" y="2791882"/>
                  <a:pt x="10329991" y="2772595"/>
                </a:cubicBezTo>
                <a:cubicBezTo>
                  <a:pt x="10332464" y="2753307"/>
                  <a:pt x="10333700" y="2729816"/>
                  <a:pt x="10333700" y="2702122"/>
                </a:cubicBezTo>
                <a:cubicBezTo>
                  <a:pt x="10333700" y="2672449"/>
                  <a:pt x="10332464" y="2647970"/>
                  <a:pt x="10329991" y="2628682"/>
                </a:cubicBezTo>
                <a:cubicBezTo>
                  <a:pt x="10327518" y="2609395"/>
                  <a:pt x="10323808" y="2593570"/>
                  <a:pt x="10318863" y="2581206"/>
                </a:cubicBezTo>
                <a:cubicBezTo>
                  <a:pt x="10313918" y="2568843"/>
                  <a:pt x="10307984" y="2560188"/>
                  <a:pt x="10301060" y="2555243"/>
                </a:cubicBezTo>
                <a:cubicBezTo>
                  <a:pt x="10294136" y="2550297"/>
                  <a:pt x="10286224" y="2547824"/>
                  <a:pt x="10277322" y="2547824"/>
                </a:cubicBezTo>
                <a:close/>
                <a:moveTo>
                  <a:pt x="2072953" y="2547824"/>
                </a:moveTo>
                <a:cubicBezTo>
                  <a:pt x="2028444" y="2547824"/>
                  <a:pt x="1992837" y="2561177"/>
                  <a:pt x="1966131" y="2587883"/>
                </a:cubicBezTo>
                <a:cubicBezTo>
                  <a:pt x="1939426" y="2614588"/>
                  <a:pt x="1926073" y="2653162"/>
                  <a:pt x="1926073" y="2703606"/>
                </a:cubicBezTo>
                <a:lnTo>
                  <a:pt x="1926073" y="4414231"/>
                </a:lnTo>
                <a:cubicBezTo>
                  <a:pt x="1926073" y="4424122"/>
                  <a:pt x="1928793" y="4433024"/>
                  <a:pt x="1934233" y="4440937"/>
                </a:cubicBezTo>
                <a:cubicBezTo>
                  <a:pt x="1939673" y="4448850"/>
                  <a:pt x="1949564" y="4455279"/>
                  <a:pt x="1963906" y="4460224"/>
                </a:cubicBezTo>
                <a:cubicBezTo>
                  <a:pt x="1978248" y="4465169"/>
                  <a:pt x="1997288" y="4469126"/>
                  <a:pt x="2021026" y="4472093"/>
                </a:cubicBezTo>
                <a:cubicBezTo>
                  <a:pt x="2044764" y="4475060"/>
                  <a:pt x="2074436" y="4476544"/>
                  <a:pt x="2110044" y="4476544"/>
                </a:cubicBezTo>
                <a:cubicBezTo>
                  <a:pt x="2146640" y="4476544"/>
                  <a:pt x="2176560" y="4475060"/>
                  <a:pt x="2199803" y="4472093"/>
                </a:cubicBezTo>
                <a:cubicBezTo>
                  <a:pt x="2223047" y="4469126"/>
                  <a:pt x="2242086" y="4465169"/>
                  <a:pt x="2256923" y="4460224"/>
                </a:cubicBezTo>
                <a:cubicBezTo>
                  <a:pt x="2271759" y="4455279"/>
                  <a:pt x="2281897" y="4448850"/>
                  <a:pt x="2287337" y="4440937"/>
                </a:cubicBezTo>
                <a:cubicBezTo>
                  <a:pt x="2292777" y="4433024"/>
                  <a:pt x="2295497" y="4424122"/>
                  <a:pt x="2295497" y="4414231"/>
                </a:cubicBezTo>
                <a:lnTo>
                  <a:pt x="2295497" y="2851969"/>
                </a:lnTo>
                <a:lnTo>
                  <a:pt x="2298465" y="2851969"/>
                </a:lnTo>
                <a:lnTo>
                  <a:pt x="2835539" y="4412748"/>
                </a:lnTo>
                <a:cubicBezTo>
                  <a:pt x="2838506" y="4423628"/>
                  <a:pt x="2844440" y="4433024"/>
                  <a:pt x="2853342" y="4440937"/>
                </a:cubicBezTo>
                <a:cubicBezTo>
                  <a:pt x="2862244" y="4448850"/>
                  <a:pt x="2874360" y="4455526"/>
                  <a:pt x="2889691" y="4460966"/>
                </a:cubicBezTo>
                <a:cubicBezTo>
                  <a:pt x="2905022" y="4466406"/>
                  <a:pt x="2924557" y="4470362"/>
                  <a:pt x="2948295" y="4472835"/>
                </a:cubicBezTo>
                <a:cubicBezTo>
                  <a:pt x="2972033" y="4475308"/>
                  <a:pt x="3000716" y="4476544"/>
                  <a:pt x="3034345" y="4476544"/>
                </a:cubicBezTo>
                <a:cubicBezTo>
                  <a:pt x="3067974" y="4476544"/>
                  <a:pt x="3096658" y="4475802"/>
                  <a:pt x="3120396" y="4474318"/>
                </a:cubicBezTo>
                <a:cubicBezTo>
                  <a:pt x="3144134" y="4472835"/>
                  <a:pt x="3163669" y="4469620"/>
                  <a:pt x="3178999" y="4464675"/>
                </a:cubicBezTo>
                <a:cubicBezTo>
                  <a:pt x="3194330" y="4459729"/>
                  <a:pt x="3206446" y="4453053"/>
                  <a:pt x="3215348" y="4444646"/>
                </a:cubicBezTo>
                <a:cubicBezTo>
                  <a:pt x="3224250" y="4436239"/>
                  <a:pt x="3230679" y="4425606"/>
                  <a:pt x="3234635" y="4412748"/>
                </a:cubicBezTo>
                <a:lnTo>
                  <a:pt x="3790997" y="2851969"/>
                </a:lnTo>
                <a:lnTo>
                  <a:pt x="3793964" y="2851969"/>
                </a:lnTo>
                <a:lnTo>
                  <a:pt x="3793964" y="4414231"/>
                </a:lnTo>
                <a:cubicBezTo>
                  <a:pt x="3793964" y="4424122"/>
                  <a:pt x="3796931" y="4433024"/>
                  <a:pt x="3802866" y="4440937"/>
                </a:cubicBezTo>
                <a:cubicBezTo>
                  <a:pt x="3808800" y="4448850"/>
                  <a:pt x="3818691" y="4455279"/>
                  <a:pt x="3832538" y="4460224"/>
                </a:cubicBezTo>
                <a:cubicBezTo>
                  <a:pt x="3846386" y="4465169"/>
                  <a:pt x="3865178" y="4469126"/>
                  <a:pt x="3888916" y="4472093"/>
                </a:cubicBezTo>
                <a:cubicBezTo>
                  <a:pt x="3912654" y="4475060"/>
                  <a:pt x="3942327" y="4476544"/>
                  <a:pt x="3977934" y="4476544"/>
                </a:cubicBezTo>
                <a:cubicBezTo>
                  <a:pt x="4014530" y="4476544"/>
                  <a:pt x="4044698" y="4475060"/>
                  <a:pt x="4068435" y="4472093"/>
                </a:cubicBezTo>
                <a:cubicBezTo>
                  <a:pt x="4092174" y="4469126"/>
                  <a:pt x="4111214" y="4465169"/>
                  <a:pt x="4125555" y="4460224"/>
                </a:cubicBezTo>
                <a:cubicBezTo>
                  <a:pt x="4139897" y="4455279"/>
                  <a:pt x="4149788" y="4448850"/>
                  <a:pt x="4155228" y="4440937"/>
                </a:cubicBezTo>
                <a:cubicBezTo>
                  <a:pt x="4160668" y="4433024"/>
                  <a:pt x="4163388" y="4424122"/>
                  <a:pt x="4163388" y="4414231"/>
                </a:cubicBezTo>
                <a:lnTo>
                  <a:pt x="4163388" y="2703606"/>
                </a:lnTo>
                <a:cubicBezTo>
                  <a:pt x="4163388" y="2678879"/>
                  <a:pt x="4160173" y="2656871"/>
                  <a:pt x="4153744" y="2637584"/>
                </a:cubicBezTo>
                <a:cubicBezTo>
                  <a:pt x="4147315" y="2618297"/>
                  <a:pt x="4137919" y="2601977"/>
                  <a:pt x="4125555" y="2588624"/>
                </a:cubicBezTo>
                <a:cubicBezTo>
                  <a:pt x="4113191" y="2575272"/>
                  <a:pt x="4097366" y="2565133"/>
                  <a:pt x="4078079" y="2558210"/>
                </a:cubicBezTo>
                <a:cubicBezTo>
                  <a:pt x="4058792" y="2551287"/>
                  <a:pt x="4035796" y="2547824"/>
                  <a:pt x="4009090" y="2547824"/>
                </a:cubicBezTo>
                <a:lnTo>
                  <a:pt x="3746487" y="2547824"/>
                </a:lnTo>
                <a:cubicBezTo>
                  <a:pt x="3709892" y="2547824"/>
                  <a:pt x="3677746" y="2551534"/>
                  <a:pt x="3650052" y="2558952"/>
                </a:cubicBezTo>
                <a:cubicBezTo>
                  <a:pt x="3622357" y="2566370"/>
                  <a:pt x="3598372" y="2578981"/>
                  <a:pt x="3578096" y="2596784"/>
                </a:cubicBezTo>
                <a:cubicBezTo>
                  <a:pt x="3557819" y="2614588"/>
                  <a:pt x="3540016" y="2637832"/>
                  <a:pt x="3524685" y="2666515"/>
                </a:cubicBezTo>
                <a:cubicBezTo>
                  <a:pt x="3509354" y="2695199"/>
                  <a:pt x="3495260" y="2730311"/>
                  <a:pt x="3482402" y="2771853"/>
                </a:cubicBezTo>
                <a:lnTo>
                  <a:pt x="3052149" y="3912764"/>
                </a:lnTo>
                <a:lnTo>
                  <a:pt x="3046214" y="3912764"/>
                </a:lnTo>
                <a:lnTo>
                  <a:pt x="2630798" y="2768885"/>
                </a:lnTo>
                <a:cubicBezTo>
                  <a:pt x="2618929" y="2727344"/>
                  <a:pt x="2605081" y="2692478"/>
                  <a:pt x="2589256" y="2664290"/>
                </a:cubicBezTo>
                <a:cubicBezTo>
                  <a:pt x="2573431" y="2636101"/>
                  <a:pt x="2553649" y="2613352"/>
                  <a:pt x="2529911" y="2596042"/>
                </a:cubicBezTo>
                <a:cubicBezTo>
                  <a:pt x="2506173" y="2578733"/>
                  <a:pt x="2477984" y="2566370"/>
                  <a:pt x="2445344" y="2558952"/>
                </a:cubicBezTo>
                <a:cubicBezTo>
                  <a:pt x="2412704" y="2551534"/>
                  <a:pt x="2373635" y="2547824"/>
                  <a:pt x="2328137" y="2547824"/>
                </a:cubicBezTo>
                <a:close/>
                <a:moveTo>
                  <a:pt x="8589387" y="2538923"/>
                </a:moveTo>
                <a:cubicBezTo>
                  <a:pt x="8551802" y="2538923"/>
                  <a:pt x="8520645" y="2540407"/>
                  <a:pt x="8495918" y="2543374"/>
                </a:cubicBezTo>
                <a:cubicBezTo>
                  <a:pt x="8471190" y="2546341"/>
                  <a:pt x="8451162" y="2550297"/>
                  <a:pt x="8435831" y="2555243"/>
                </a:cubicBezTo>
                <a:cubicBezTo>
                  <a:pt x="8420500" y="2560188"/>
                  <a:pt x="8409620" y="2566617"/>
                  <a:pt x="8403192" y="2574530"/>
                </a:cubicBezTo>
                <a:cubicBezTo>
                  <a:pt x="8396762" y="2582443"/>
                  <a:pt x="8393548" y="2591345"/>
                  <a:pt x="8393548" y="2601235"/>
                </a:cubicBezTo>
                <a:lnTo>
                  <a:pt x="8393548" y="4414231"/>
                </a:lnTo>
                <a:cubicBezTo>
                  <a:pt x="8393548" y="4424122"/>
                  <a:pt x="8396762" y="4433024"/>
                  <a:pt x="8403192" y="4440937"/>
                </a:cubicBezTo>
                <a:cubicBezTo>
                  <a:pt x="8409620" y="4448850"/>
                  <a:pt x="8420253" y="4455279"/>
                  <a:pt x="8435090" y="4460224"/>
                </a:cubicBezTo>
                <a:cubicBezTo>
                  <a:pt x="8449926" y="4465169"/>
                  <a:pt x="8469954" y="4469126"/>
                  <a:pt x="8495176" y="4472093"/>
                </a:cubicBezTo>
                <a:cubicBezTo>
                  <a:pt x="8520398" y="4475060"/>
                  <a:pt x="8551802" y="4476544"/>
                  <a:pt x="8589387" y="4476544"/>
                </a:cubicBezTo>
                <a:cubicBezTo>
                  <a:pt x="8627962" y="4476544"/>
                  <a:pt x="8659612" y="4475060"/>
                  <a:pt x="8684340" y="4472093"/>
                </a:cubicBezTo>
                <a:cubicBezTo>
                  <a:pt x="8709066" y="4469126"/>
                  <a:pt x="8728848" y="4465169"/>
                  <a:pt x="8743684" y="4460224"/>
                </a:cubicBezTo>
                <a:cubicBezTo>
                  <a:pt x="8758521" y="4455279"/>
                  <a:pt x="8769154" y="4448850"/>
                  <a:pt x="8775582" y="4440937"/>
                </a:cubicBezTo>
                <a:cubicBezTo>
                  <a:pt x="8782012" y="4433024"/>
                  <a:pt x="8785226" y="4424122"/>
                  <a:pt x="8785226" y="4414231"/>
                </a:cubicBezTo>
                <a:lnTo>
                  <a:pt x="8785226" y="2601235"/>
                </a:lnTo>
                <a:cubicBezTo>
                  <a:pt x="8785226" y="2591345"/>
                  <a:pt x="8782012" y="2582443"/>
                  <a:pt x="8775582" y="2574530"/>
                </a:cubicBezTo>
                <a:cubicBezTo>
                  <a:pt x="8769154" y="2566617"/>
                  <a:pt x="8758521" y="2560188"/>
                  <a:pt x="8743684" y="2555243"/>
                </a:cubicBezTo>
                <a:cubicBezTo>
                  <a:pt x="8728848" y="2550297"/>
                  <a:pt x="8709066" y="2546341"/>
                  <a:pt x="8684340" y="2543374"/>
                </a:cubicBezTo>
                <a:cubicBezTo>
                  <a:pt x="8659612" y="2540407"/>
                  <a:pt x="8627962" y="2538923"/>
                  <a:pt x="8589387" y="2538923"/>
                </a:cubicBezTo>
                <a:close/>
                <a:moveTo>
                  <a:pt x="6622996" y="2538923"/>
                </a:moveTo>
                <a:cubicBezTo>
                  <a:pt x="6569585" y="2538923"/>
                  <a:pt x="6528043" y="2540159"/>
                  <a:pt x="6498371" y="2542632"/>
                </a:cubicBezTo>
                <a:cubicBezTo>
                  <a:pt x="6468698" y="2545104"/>
                  <a:pt x="6447680" y="2551534"/>
                  <a:pt x="6435316" y="2561919"/>
                </a:cubicBezTo>
                <a:cubicBezTo>
                  <a:pt x="6422953" y="2572304"/>
                  <a:pt x="6418008" y="2587883"/>
                  <a:pt x="6420480" y="2608653"/>
                </a:cubicBezTo>
                <a:cubicBezTo>
                  <a:pt x="6422953" y="2629424"/>
                  <a:pt x="6430124" y="2657613"/>
                  <a:pt x="6441993" y="2693220"/>
                </a:cubicBezTo>
                <a:lnTo>
                  <a:pt x="7013190" y="4394944"/>
                </a:lnTo>
                <a:cubicBezTo>
                  <a:pt x="7017147" y="4407802"/>
                  <a:pt x="7021350" y="4418435"/>
                  <a:pt x="7025801" y="4426842"/>
                </a:cubicBezTo>
                <a:cubicBezTo>
                  <a:pt x="7030252" y="4435250"/>
                  <a:pt x="7036681" y="4442420"/>
                  <a:pt x="7045088" y="4448355"/>
                </a:cubicBezTo>
                <a:cubicBezTo>
                  <a:pt x="7053496" y="4454289"/>
                  <a:pt x="7063881" y="4459235"/>
                  <a:pt x="7076245" y="4463191"/>
                </a:cubicBezTo>
                <a:cubicBezTo>
                  <a:pt x="7088608" y="4467148"/>
                  <a:pt x="7104681" y="4470115"/>
                  <a:pt x="7124463" y="4472093"/>
                </a:cubicBezTo>
                <a:cubicBezTo>
                  <a:pt x="7144245" y="4474071"/>
                  <a:pt x="7168230" y="4475308"/>
                  <a:pt x="7196419" y="4475802"/>
                </a:cubicBezTo>
                <a:cubicBezTo>
                  <a:pt x="7224608" y="4476297"/>
                  <a:pt x="7258484" y="4476544"/>
                  <a:pt x="7298047" y="4476544"/>
                </a:cubicBezTo>
                <a:cubicBezTo>
                  <a:pt x="7347502" y="4476544"/>
                  <a:pt x="7387560" y="4475802"/>
                  <a:pt x="7418222" y="4474318"/>
                </a:cubicBezTo>
                <a:cubicBezTo>
                  <a:pt x="7448883" y="4472835"/>
                  <a:pt x="7473116" y="4469373"/>
                  <a:pt x="7490919" y="4463933"/>
                </a:cubicBezTo>
                <a:cubicBezTo>
                  <a:pt x="7508723" y="4458493"/>
                  <a:pt x="7521581" y="4450580"/>
                  <a:pt x="7529494" y="4440195"/>
                </a:cubicBezTo>
                <a:cubicBezTo>
                  <a:pt x="7537407" y="4429809"/>
                  <a:pt x="7543835" y="4416210"/>
                  <a:pt x="7548781" y="4399395"/>
                </a:cubicBezTo>
                <a:lnTo>
                  <a:pt x="8121462" y="2696188"/>
                </a:lnTo>
                <a:cubicBezTo>
                  <a:pt x="8133331" y="2661569"/>
                  <a:pt x="8140997" y="2633875"/>
                  <a:pt x="8144459" y="2613104"/>
                </a:cubicBezTo>
                <a:cubicBezTo>
                  <a:pt x="8147921" y="2592333"/>
                  <a:pt x="8144953" y="2576261"/>
                  <a:pt x="8135557" y="2564886"/>
                </a:cubicBezTo>
                <a:cubicBezTo>
                  <a:pt x="8126161" y="2553512"/>
                  <a:pt x="8108851" y="2546341"/>
                  <a:pt x="8083630" y="2543374"/>
                </a:cubicBezTo>
                <a:cubicBezTo>
                  <a:pt x="8058408" y="2540407"/>
                  <a:pt x="8023049" y="2538923"/>
                  <a:pt x="7977550" y="2538923"/>
                </a:cubicBezTo>
                <a:cubicBezTo>
                  <a:pt x="7931063" y="2538923"/>
                  <a:pt x="7894467" y="2539912"/>
                  <a:pt x="7867762" y="2541890"/>
                </a:cubicBezTo>
                <a:cubicBezTo>
                  <a:pt x="7841056" y="2543868"/>
                  <a:pt x="7820533" y="2547824"/>
                  <a:pt x="7806191" y="2553759"/>
                </a:cubicBezTo>
                <a:cubicBezTo>
                  <a:pt x="7791849" y="2559694"/>
                  <a:pt x="7781711" y="2567853"/>
                  <a:pt x="7775776" y="2578239"/>
                </a:cubicBezTo>
                <a:cubicBezTo>
                  <a:pt x="7769842" y="2588624"/>
                  <a:pt x="7764896" y="2602224"/>
                  <a:pt x="7760940" y="2619039"/>
                </a:cubicBezTo>
                <a:lnTo>
                  <a:pt x="7302498" y="4092284"/>
                </a:lnTo>
                <a:lnTo>
                  <a:pt x="7301015" y="4092284"/>
                </a:lnTo>
                <a:lnTo>
                  <a:pt x="6833671" y="2611621"/>
                </a:lnTo>
                <a:cubicBezTo>
                  <a:pt x="6828726" y="2596784"/>
                  <a:pt x="6823533" y="2584421"/>
                  <a:pt x="6818093" y="2574530"/>
                </a:cubicBezTo>
                <a:cubicBezTo>
                  <a:pt x="6812653" y="2564639"/>
                  <a:pt x="6803010" y="2557221"/>
                  <a:pt x="6789162" y="2552275"/>
                </a:cubicBezTo>
                <a:cubicBezTo>
                  <a:pt x="6775315" y="2547330"/>
                  <a:pt x="6755533" y="2543868"/>
                  <a:pt x="6729817" y="2541890"/>
                </a:cubicBezTo>
                <a:cubicBezTo>
                  <a:pt x="6704101" y="2539912"/>
                  <a:pt x="6668493" y="2538923"/>
                  <a:pt x="6622996" y="2538923"/>
                </a:cubicBezTo>
                <a:close/>
                <a:moveTo>
                  <a:pt x="5420316" y="2513701"/>
                </a:moveTo>
                <a:cubicBezTo>
                  <a:pt x="5267996" y="2513701"/>
                  <a:pt x="5134222" y="2536944"/>
                  <a:pt x="5018994" y="2583432"/>
                </a:cubicBezTo>
                <a:cubicBezTo>
                  <a:pt x="4903765" y="2629919"/>
                  <a:pt x="4807082" y="2696682"/>
                  <a:pt x="4728944" y="2783722"/>
                </a:cubicBezTo>
                <a:cubicBezTo>
                  <a:pt x="4650806" y="2870761"/>
                  <a:pt x="4591956" y="2976346"/>
                  <a:pt x="4552392" y="3100477"/>
                </a:cubicBezTo>
                <a:cubicBezTo>
                  <a:pt x="4512828" y="3224607"/>
                  <a:pt x="4493046" y="3364316"/>
                  <a:pt x="4493046" y="3519602"/>
                </a:cubicBezTo>
                <a:cubicBezTo>
                  <a:pt x="4493046" y="3688736"/>
                  <a:pt x="4511592" y="3835121"/>
                  <a:pt x="4548683" y="3958757"/>
                </a:cubicBezTo>
                <a:cubicBezTo>
                  <a:pt x="4585773" y="4082393"/>
                  <a:pt x="4641410" y="4184269"/>
                  <a:pt x="4715591" y="4264385"/>
                </a:cubicBezTo>
                <a:cubicBezTo>
                  <a:pt x="4789773" y="4344501"/>
                  <a:pt x="4882500" y="4404093"/>
                  <a:pt x="4993772" y="4443162"/>
                </a:cubicBezTo>
                <a:cubicBezTo>
                  <a:pt x="5105045" y="4482231"/>
                  <a:pt x="5235356" y="4501766"/>
                  <a:pt x="5384708" y="4501766"/>
                </a:cubicBezTo>
                <a:cubicBezTo>
                  <a:pt x="5536039" y="4501766"/>
                  <a:pt x="5669318" y="4478769"/>
                  <a:pt x="5784547" y="4432777"/>
                </a:cubicBezTo>
                <a:cubicBezTo>
                  <a:pt x="5899776" y="4386784"/>
                  <a:pt x="5996459" y="4320021"/>
                  <a:pt x="6074597" y="4232487"/>
                </a:cubicBezTo>
                <a:cubicBezTo>
                  <a:pt x="6152735" y="4144952"/>
                  <a:pt x="6211585" y="4038378"/>
                  <a:pt x="6251149" y="3912764"/>
                </a:cubicBezTo>
                <a:cubicBezTo>
                  <a:pt x="6290712" y="3787150"/>
                  <a:pt x="6310494" y="3644722"/>
                  <a:pt x="6310494" y="3485479"/>
                </a:cubicBezTo>
                <a:cubicBezTo>
                  <a:pt x="6310494" y="3319312"/>
                  <a:pt x="6291454" y="3175153"/>
                  <a:pt x="6253374" y="3053001"/>
                </a:cubicBezTo>
                <a:cubicBezTo>
                  <a:pt x="6215294" y="2930848"/>
                  <a:pt x="6158916" y="2829714"/>
                  <a:pt x="6084240" y="2749598"/>
                </a:cubicBezTo>
                <a:cubicBezTo>
                  <a:pt x="6009565" y="2669482"/>
                  <a:pt x="5916590" y="2610137"/>
                  <a:pt x="5805318" y="2571563"/>
                </a:cubicBezTo>
                <a:cubicBezTo>
                  <a:pt x="5694045" y="2532988"/>
                  <a:pt x="5565711" y="2513701"/>
                  <a:pt x="5420316" y="2513701"/>
                </a:cubicBezTo>
                <a:close/>
                <a:moveTo>
                  <a:pt x="0" y="0"/>
                </a:moveTo>
                <a:lnTo>
                  <a:pt x="12310946" y="0"/>
                </a:lnTo>
                <a:lnTo>
                  <a:pt x="12310946" y="7025268"/>
                </a:lnTo>
                <a:lnTo>
                  <a:pt x="0" y="7025268"/>
                </a:lnTo>
                <a:close/>
              </a:path>
            </a:pathLst>
          </a:cu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785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asp</dc:creator>
  <cp:lastModifiedBy>asp</cp:lastModifiedBy>
  <cp:revision>1</cp:revision>
  <dcterms:created xsi:type="dcterms:W3CDTF">2023-11-06T14:09:24Z</dcterms:created>
  <dcterms:modified xsi:type="dcterms:W3CDTF">2023-11-06T15:13:33Z</dcterms:modified>
</cp:coreProperties>
</file>

<file path=docProps/thumbnail.jpeg>
</file>